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652a136c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652a136c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c8cf00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6c8cf00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ddf71b9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ddf71b9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dea4ac6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dea4ac6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dea4ac67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dea4ac67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SpaceX-Programm zur besiedlung des Marses war erfolgreich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Erde: vorangeschrittener Klimawandel: große Temperaturerhöhung (Äquator unbewohnbar, Polkappen geschmolzen),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dea4ac67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dea4ac67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SpaceX: Bodenstation in Berlin, Ausgangspunkt der regelmäßigen Lieferungen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Kontaktversuche von Mars an SpaceX-Basis bleiben unbeantwortet, regelmäßige Lieferungen fallen aus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dea4ac67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dea4ac67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df00ebf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df00ebf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df00ebf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df00ebf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ddf71b9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ddf71b9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e8d137d2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e8d137d2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30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0"/>
              <a:t>SpaceX Returns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🚀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55425" y="4742650"/>
            <a:ext cx="6887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Geschichtswelten - Arsatius Regler, Felix Stieglbauer, Dominik Huber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089650" y="4742650"/>
            <a:ext cx="1095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FFFF"/>
                </a:solidFill>
              </a:rPr>
              <a:t>11.02.2020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Derivat: Zeitung - Inhalt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00" y="1170105"/>
            <a:ext cx="2201824" cy="342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850" y="1170113"/>
            <a:ext cx="2202954" cy="34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804" y="1170125"/>
            <a:ext cx="2201824" cy="34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6977" y="1167663"/>
            <a:ext cx="2202950" cy="342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Danke!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720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Fragen oder Feedback?</a:t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4800"/>
              <a:t>🤔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277000" y="3223375"/>
            <a:ext cx="16305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Einführung in die Geschichtswelt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488075" y="3223375"/>
            <a:ext cx="16305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Demo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937900" y="3223375"/>
            <a:ext cx="16305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Ende der Geschichte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201800" y="3053375"/>
            <a:ext cx="16305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Vorstellung Derivat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527" y="1985950"/>
            <a:ext cx="1055250" cy="10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00" y="2062713"/>
            <a:ext cx="1630500" cy="101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950" y="2004550"/>
            <a:ext cx="1388751" cy="10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6500" y="1945149"/>
            <a:ext cx="1630501" cy="105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9225" y="2321712"/>
            <a:ext cx="609850" cy="5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5400" y="2321712"/>
            <a:ext cx="609850" cy="5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0775" y="2321712"/>
            <a:ext cx="609850" cy="5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34150" y="2263549"/>
            <a:ext cx="609850" cy="5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Geschichtswelt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7225"/>
            <a:ext cx="4302025" cy="256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250" y="1029713"/>
            <a:ext cx="4225475" cy="3084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Geschichtswelt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8350"/>
            <a:ext cx="4324925" cy="289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7000" y="1379200"/>
            <a:ext cx="2895300" cy="28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Demo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Story: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10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Landung auf der Erde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Suche nach Bau-/Ersatzteilen und Treibstoff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Rückreise zum Mars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Story im Spiel: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10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Zahlreiche Nebenquests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Die Lösung einer Aufgabe erzeugt das nächste Problem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Großer Fokus auf die Nebencharaktere und ihr Leben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Derivat: Zeitung - warum?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472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Wahl des Mediums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Sonderausgabe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verschiedenste Themen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/>
              <a:t>→ viele bereichernde und erklärende Hintergrundinformationen zu Figuren, Hintergrundhandlungen, Ereignisse und Entwicklungen vor, nach und um die Spielstory herum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244" y="247100"/>
            <a:ext cx="2894154" cy="44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Derivat: Zeitung - Stil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244" y="247100"/>
            <a:ext cx="2894154" cy="449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472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Stimmigkeit zur Geschichtswelt: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→ Kontrast: Moderne vs. Elend und Chaos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Inhaltlich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In der Form: modernes Layout vs. traditioneller Name und Veröffentlichung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